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45" autoAdjust="0"/>
  </p:normalViewPr>
  <p:slideViewPr>
    <p:cSldViewPr>
      <p:cViewPr varScale="1">
        <p:scale>
          <a:sx n="72" d="100"/>
          <a:sy n="72" d="100"/>
        </p:scale>
        <p:origin x="-45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B5F4E322-BAC9-4E7E-B212-320FA3053793}" type="datetimeFigureOut">
              <a:rPr lang="en-US"/>
              <a:pPr>
                <a:defRPr/>
              </a:pPr>
              <a:t>5/11/2009</a:t>
            </a:fld>
            <a:endParaRPr lang="en-NZ"/>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NZ"/>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E7BF848-81FA-4D72-AD2C-A346F1F126A1}" type="slidenum">
              <a:rPr lang="en-NZ"/>
              <a:pPr>
                <a:defRPr/>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E2D8D34-CC1E-4028-8607-653319767DE1}" type="datetimeFigureOut">
              <a:rPr lang="en-US"/>
              <a:pPr>
                <a:defRPr/>
              </a:pPr>
              <a:t>5/11/2009</a:t>
            </a:fld>
            <a:endParaRPr lang="en-NZ"/>
          </a:p>
        </p:txBody>
      </p:sp>
      <p:sp>
        <p:nvSpPr>
          <p:cNvPr id="5" name="Footer Placeholder 21"/>
          <p:cNvSpPr>
            <a:spLocks noGrp="1"/>
          </p:cNvSpPr>
          <p:nvPr>
            <p:ph type="ftr" sz="quarter" idx="11"/>
          </p:nvPr>
        </p:nvSpPr>
        <p:spPr/>
        <p:txBody>
          <a:bodyPr/>
          <a:lstStyle>
            <a:lvl1pPr>
              <a:defRPr/>
            </a:lvl1pPr>
          </a:lstStyle>
          <a:p>
            <a:pPr>
              <a:defRPr/>
            </a:pPr>
            <a:endParaRPr lang="en-NZ"/>
          </a:p>
        </p:txBody>
      </p:sp>
      <p:sp>
        <p:nvSpPr>
          <p:cNvPr id="6" name="Slide Number Placeholder 17"/>
          <p:cNvSpPr>
            <a:spLocks noGrp="1"/>
          </p:cNvSpPr>
          <p:nvPr>
            <p:ph type="sldNum" sz="quarter" idx="12"/>
          </p:nvPr>
        </p:nvSpPr>
        <p:spPr/>
        <p:txBody>
          <a:bodyPr/>
          <a:lstStyle>
            <a:lvl1pPr>
              <a:defRPr/>
            </a:lvl1pPr>
          </a:lstStyle>
          <a:p>
            <a:pPr>
              <a:defRPr/>
            </a:pPr>
            <a:fld id="{B5E92818-AC09-45DA-A944-9C164EEFEA50}" type="slidenum">
              <a:rPr lang="en-NZ"/>
              <a:pPr>
                <a:defRPr/>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2D91746-9924-44AB-8F15-1284382EFAEA}" type="datetimeFigureOut">
              <a:rPr lang="en-US"/>
              <a:pPr>
                <a:defRPr/>
              </a:pPr>
              <a:t>5/11/2009</a:t>
            </a:fld>
            <a:endParaRPr lang="en-NZ"/>
          </a:p>
        </p:txBody>
      </p:sp>
      <p:sp>
        <p:nvSpPr>
          <p:cNvPr id="5" name="Footer Placeholder 21"/>
          <p:cNvSpPr>
            <a:spLocks noGrp="1"/>
          </p:cNvSpPr>
          <p:nvPr>
            <p:ph type="ftr" sz="quarter" idx="11"/>
          </p:nvPr>
        </p:nvSpPr>
        <p:spPr/>
        <p:txBody>
          <a:bodyPr/>
          <a:lstStyle>
            <a:lvl1pPr>
              <a:defRPr/>
            </a:lvl1pPr>
          </a:lstStyle>
          <a:p>
            <a:pPr>
              <a:defRPr/>
            </a:pPr>
            <a:endParaRPr lang="en-NZ"/>
          </a:p>
        </p:txBody>
      </p:sp>
      <p:sp>
        <p:nvSpPr>
          <p:cNvPr id="6" name="Slide Number Placeholder 17"/>
          <p:cNvSpPr>
            <a:spLocks noGrp="1"/>
          </p:cNvSpPr>
          <p:nvPr>
            <p:ph type="sldNum" sz="quarter" idx="12"/>
          </p:nvPr>
        </p:nvSpPr>
        <p:spPr/>
        <p:txBody>
          <a:bodyPr/>
          <a:lstStyle>
            <a:lvl1pPr>
              <a:defRPr/>
            </a:lvl1pPr>
          </a:lstStyle>
          <a:p>
            <a:pPr>
              <a:defRPr/>
            </a:pPr>
            <a:fld id="{AFD757CA-CA26-4905-A808-FACE7DBC81EA}" type="slidenum">
              <a:rPr lang="en-NZ"/>
              <a:pPr>
                <a:defRPr/>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54C47BA4-4615-4E1F-9F46-6B000BF69390}" type="datetimeFigureOut">
              <a:rPr lang="en-US"/>
              <a:pPr>
                <a:defRPr/>
              </a:pPr>
              <a:t>5/11/2009</a:t>
            </a:fld>
            <a:endParaRPr lang="en-NZ"/>
          </a:p>
        </p:txBody>
      </p:sp>
      <p:sp>
        <p:nvSpPr>
          <p:cNvPr id="5" name="Footer Placeholder 21"/>
          <p:cNvSpPr>
            <a:spLocks noGrp="1"/>
          </p:cNvSpPr>
          <p:nvPr>
            <p:ph type="ftr" sz="quarter" idx="11"/>
          </p:nvPr>
        </p:nvSpPr>
        <p:spPr/>
        <p:txBody>
          <a:bodyPr/>
          <a:lstStyle>
            <a:lvl1pPr>
              <a:defRPr/>
            </a:lvl1pPr>
          </a:lstStyle>
          <a:p>
            <a:pPr>
              <a:defRPr/>
            </a:pPr>
            <a:endParaRPr lang="en-NZ"/>
          </a:p>
        </p:txBody>
      </p:sp>
      <p:sp>
        <p:nvSpPr>
          <p:cNvPr id="6" name="Slide Number Placeholder 17"/>
          <p:cNvSpPr>
            <a:spLocks noGrp="1"/>
          </p:cNvSpPr>
          <p:nvPr>
            <p:ph type="sldNum" sz="quarter" idx="12"/>
          </p:nvPr>
        </p:nvSpPr>
        <p:spPr/>
        <p:txBody>
          <a:bodyPr/>
          <a:lstStyle>
            <a:lvl1pPr>
              <a:defRPr/>
            </a:lvl1pPr>
          </a:lstStyle>
          <a:p>
            <a:pPr>
              <a:defRPr/>
            </a:pPr>
            <a:fld id="{D9AC80DD-49F8-4884-ABF3-8D1B397123DE}" type="slidenum">
              <a:rPr lang="en-NZ"/>
              <a:pPr>
                <a:defRPr/>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8E36CD44-34EF-4AC6-9606-F27D8D0DFDAC}" type="datetimeFigureOut">
              <a:rPr lang="en-US"/>
              <a:pPr>
                <a:defRPr/>
              </a:pPr>
              <a:t>5/11/2009</a:t>
            </a:fld>
            <a:endParaRPr lang="en-NZ"/>
          </a:p>
        </p:txBody>
      </p:sp>
      <p:sp>
        <p:nvSpPr>
          <p:cNvPr id="7" name="Footer Placeholder 4"/>
          <p:cNvSpPr>
            <a:spLocks noGrp="1"/>
          </p:cNvSpPr>
          <p:nvPr>
            <p:ph type="ftr" sz="quarter" idx="11"/>
          </p:nvPr>
        </p:nvSpPr>
        <p:spPr/>
        <p:txBody>
          <a:bodyPr/>
          <a:lstStyle>
            <a:lvl1pPr>
              <a:defRPr/>
            </a:lvl1pPr>
            <a:extLst/>
          </a:lstStyle>
          <a:p>
            <a:pPr>
              <a:defRPr/>
            </a:pPr>
            <a:endParaRPr lang="en-NZ"/>
          </a:p>
        </p:txBody>
      </p:sp>
      <p:sp>
        <p:nvSpPr>
          <p:cNvPr id="8" name="Slide Number Placeholder 5"/>
          <p:cNvSpPr>
            <a:spLocks noGrp="1"/>
          </p:cNvSpPr>
          <p:nvPr>
            <p:ph type="sldNum" sz="quarter" idx="12"/>
          </p:nvPr>
        </p:nvSpPr>
        <p:spPr/>
        <p:txBody>
          <a:bodyPr/>
          <a:lstStyle>
            <a:lvl1pPr>
              <a:defRPr/>
            </a:lvl1pPr>
            <a:extLst/>
          </a:lstStyle>
          <a:p>
            <a:pPr>
              <a:defRPr/>
            </a:pPr>
            <a:fld id="{505BCAE5-3265-4FAA-8A38-852000225CF4}" type="slidenum">
              <a:rPr lang="en-NZ"/>
              <a:pPr>
                <a:defRPr/>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E9DD103D-6042-4688-9A8B-251AF4BAFFFE}" type="datetimeFigureOut">
              <a:rPr lang="en-US"/>
              <a:pPr>
                <a:defRPr/>
              </a:pPr>
              <a:t>5/11/2009</a:t>
            </a:fld>
            <a:endParaRPr lang="en-NZ"/>
          </a:p>
        </p:txBody>
      </p:sp>
      <p:sp>
        <p:nvSpPr>
          <p:cNvPr id="6" name="Footer Placeholder 5"/>
          <p:cNvSpPr>
            <a:spLocks noGrp="1"/>
          </p:cNvSpPr>
          <p:nvPr>
            <p:ph type="ftr" sz="quarter" idx="11"/>
          </p:nvPr>
        </p:nvSpPr>
        <p:spPr/>
        <p:txBody>
          <a:bodyPr/>
          <a:lstStyle>
            <a:lvl1pPr>
              <a:defRPr/>
            </a:lvl1pPr>
            <a:extLst/>
          </a:lstStyle>
          <a:p>
            <a:pPr>
              <a:defRPr/>
            </a:pPr>
            <a:endParaRPr lang="en-NZ"/>
          </a:p>
        </p:txBody>
      </p:sp>
      <p:sp>
        <p:nvSpPr>
          <p:cNvPr id="7" name="Slide Number Placeholder 6"/>
          <p:cNvSpPr>
            <a:spLocks noGrp="1"/>
          </p:cNvSpPr>
          <p:nvPr>
            <p:ph type="sldNum" sz="quarter" idx="12"/>
          </p:nvPr>
        </p:nvSpPr>
        <p:spPr/>
        <p:txBody>
          <a:bodyPr/>
          <a:lstStyle>
            <a:lvl1pPr>
              <a:defRPr/>
            </a:lvl1pPr>
            <a:extLst/>
          </a:lstStyle>
          <a:p>
            <a:pPr>
              <a:defRPr/>
            </a:pPr>
            <a:fld id="{7215B6C8-B54D-442B-AD22-9C698D2260B6}" type="slidenum">
              <a:rPr lang="en-NZ"/>
              <a:pPr>
                <a:defRPr/>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A359A698-4236-4A34-BF8E-7C238473876D}" type="datetimeFigureOut">
              <a:rPr lang="en-US"/>
              <a:pPr>
                <a:defRPr/>
              </a:pPr>
              <a:t>5/11/2009</a:t>
            </a:fld>
            <a:endParaRPr lang="en-NZ"/>
          </a:p>
        </p:txBody>
      </p:sp>
      <p:sp>
        <p:nvSpPr>
          <p:cNvPr id="8" name="Footer Placeholder 7"/>
          <p:cNvSpPr>
            <a:spLocks noGrp="1"/>
          </p:cNvSpPr>
          <p:nvPr>
            <p:ph type="ftr" sz="quarter" idx="11"/>
          </p:nvPr>
        </p:nvSpPr>
        <p:spPr/>
        <p:txBody>
          <a:bodyPr/>
          <a:lstStyle>
            <a:lvl1pPr>
              <a:defRPr/>
            </a:lvl1pPr>
            <a:extLst/>
          </a:lstStyle>
          <a:p>
            <a:pPr>
              <a:defRPr/>
            </a:pPr>
            <a:endParaRPr lang="en-NZ"/>
          </a:p>
        </p:txBody>
      </p:sp>
      <p:sp>
        <p:nvSpPr>
          <p:cNvPr id="9" name="Slide Number Placeholder 8"/>
          <p:cNvSpPr>
            <a:spLocks noGrp="1"/>
          </p:cNvSpPr>
          <p:nvPr>
            <p:ph type="sldNum" sz="quarter" idx="12"/>
          </p:nvPr>
        </p:nvSpPr>
        <p:spPr/>
        <p:txBody>
          <a:bodyPr/>
          <a:lstStyle>
            <a:lvl1pPr>
              <a:defRPr/>
            </a:lvl1pPr>
            <a:extLst/>
          </a:lstStyle>
          <a:p>
            <a:pPr>
              <a:defRPr/>
            </a:pPr>
            <a:fld id="{E516276C-8637-4E62-89C6-41E6D4A610EE}" type="slidenum">
              <a:rPr lang="en-NZ"/>
              <a:pPr>
                <a:defRPr/>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9C1248F7-ACF9-482C-BDB9-FC74EBB6C2E1}" type="datetimeFigureOut">
              <a:rPr lang="en-US"/>
              <a:pPr>
                <a:defRPr/>
              </a:pPr>
              <a:t>5/11/2009</a:t>
            </a:fld>
            <a:endParaRPr lang="en-NZ"/>
          </a:p>
        </p:txBody>
      </p:sp>
      <p:sp>
        <p:nvSpPr>
          <p:cNvPr id="4" name="Footer Placeholder 3"/>
          <p:cNvSpPr>
            <a:spLocks noGrp="1"/>
          </p:cNvSpPr>
          <p:nvPr>
            <p:ph type="ftr" sz="quarter" idx="11"/>
          </p:nvPr>
        </p:nvSpPr>
        <p:spPr/>
        <p:txBody>
          <a:bodyPr/>
          <a:lstStyle>
            <a:lvl1pPr>
              <a:defRPr/>
            </a:lvl1pPr>
            <a:extLst/>
          </a:lstStyle>
          <a:p>
            <a:pPr>
              <a:defRPr/>
            </a:pPr>
            <a:endParaRPr lang="en-NZ"/>
          </a:p>
        </p:txBody>
      </p:sp>
      <p:sp>
        <p:nvSpPr>
          <p:cNvPr id="5" name="Slide Number Placeholder 4"/>
          <p:cNvSpPr>
            <a:spLocks noGrp="1"/>
          </p:cNvSpPr>
          <p:nvPr>
            <p:ph type="sldNum" sz="quarter" idx="12"/>
          </p:nvPr>
        </p:nvSpPr>
        <p:spPr/>
        <p:txBody>
          <a:bodyPr/>
          <a:lstStyle>
            <a:lvl1pPr>
              <a:defRPr/>
            </a:lvl1pPr>
            <a:extLst/>
          </a:lstStyle>
          <a:p>
            <a:pPr>
              <a:defRPr/>
            </a:pPr>
            <a:fld id="{A1B73B65-58DA-4492-9A57-69DE4E42AAD0}" type="slidenum">
              <a:rPr lang="en-NZ"/>
              <a:pPr>
                <a:defRPr/>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8105947-C67A-4156-9548-6E01CA1C0A04}" type="datetimeFigureOut">
              <a:rPr lang="en-US"/>
              <a:pPr>
                <a:defRPr/>
              </a:pPr>
              <a:t>5/11/2009</a:t>
            </a:fld>
            <a:endParaRPr lang="en-NZ"/>
          </a:p>
        </p:txBody>
      </p:sp>
      <p:sp>
        <p:nvSpPr>
          <p:cNvPr id="3" name="Footer Placeholder 21"/>
          <p:cNvSpPr>
            <a:spLocks noGrp="1"/>
          </p:cNvSpPr>
          <p:nvPr>
            <p:ph type="ftr" sz="quarter" idx="11"/>
          </p:nvPr>
        </p:nvSpPr>
        <p:spPr/>
        <p:txBody>
          <a:bodyPr/>
          <a:lstStyle>
            <a:lvl1pPr>
              <a:defRPr/>
            </a:lvl1pPr>
          </a:lstStyle>
          <a:p>
            <a:pPr>
              <a:defRPr/>
            </a:pPr>
            <a:endParaRPr lang="en-NZ"/>
          </a:p>
        </p:txBody>
      </p:sp>
      <p:sp>
        <p:nvSpPr>
          <p:cNvPr id="4" name="Slide Number Placeholder 17"/>
          <p:cNvSpPr>
            <a:spLocks noGrp="1"/>
          </p:cNvSpPr>
          <p:nvPr>
            <p:ph type="sldNum" sz="quarter" idx="12"/>
          </p:nvPr>
        </p:nvSpPr>
        <p:spPr/>
        <p:txBody>
          <a:bodyPr/>
          <a:lstStyle>
            <a:lvl1pPr>
              <a:defRPr/>
            </a:lvl1pPr>
          </a:lstStyle>
          <a:p>
            <a:pPr>
              <a:defRPr/>
            </a:pPr>
            <a:fld id="{F96D922F-5B02-4A6C-8F07-41739D695C1C}" type="slidenum">
              <a:rPr lang="en-NZ"/>
              <a:pPr>
                <a:defRPr/>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F5FA60FB-E8C1-4DEF-B758-A0EA90E44E67}" type="datetimeFigureOut">
              <a:rPr lang="en-US"/>
              <a:pPr>
                <a:defRPr/>
              </a:pPr>
              <a:t>5/11/2009</a:t>
            </a:fld>
            <a:endParaRPr lang="en-NZ"/>
          </a:p>
        </p:txBody>
      </p:sp>
      <p:sp>
        <p:nvSpPr>
          <p:cNvPr id="6" name="Footer Placeholder 5"/>
          <p:cNvSpPr>
            <a:spLocks noGrp="1"/>
          </p:cNvSpPr>
          <p:nvPr>
            <p:ph type="ftr" sz="quarter" idx="11"/>
          </p:nvPr>
        </p:nvSpPr>
        <p:spPr/>
        <p:txBody>
          <a:bodyPr/>
          <a:lstStyle>
            <a:lvl1pPr>
              <a:defRPr/>
            </a:lvl1pPr>
            <a:extLst/>
          </a:lstStyle>
          <a:p>
            <a:pPr>
              <a:defRPr/>
            </a:pPr>
            <a:endParaRPr lang="en-NZ"/>
          </a:p>
        </p:txBody>
      </p:sp>
      <p:sp>
        <p:nvSpPr>
          <p:cNvPr id="7" name="Slide Number Placeholder 6"/>
          <p:cNvSpPr>
            <a:spLocks noGrp="1"/>
          </p:cNvSpPr>
          <p:nvPr>
            <p:ph type="sldNum" sz="quarter" idx="12"/>
          </p:nvPr>
        </p:nvSpPr>
        <p:spPr/>
        <p:txBody>
          <a:bodyPr/>
          <a:lstStyle>
            <a:lvl1pPr>
              <a:defRPr/>
            </a:lvl1pPr>
            <a:extLst/>
          </a:lstStyle>
          <a:p>
            <a:pPr>
              <a:defRPr/>
            </a:pPr>
            <a:fld id="{56554597-BDAC-428F-9EB4-CE35260CCED8}" type="slidenum">
              <a:rPr lang="en-NZ"/>
              <a:pPr>
                <a:defRPr/>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E89C5422-76B1-41E4-AE5F-20D09BD0EAD8}" type="datetimeFigureOut">
              <a:rPr lang="en-US"/>
              <a:pPr>
                <a:defRPr/>
              </a:pPr>
              <a:t>5/11/2009</a:t>
            </a:fld>
            <a:endParaRPr lang="en-NZ"/>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NZ"/>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EAD27630-383F-4CE2-8EC7-B72A3F86FE2B}" type="slidenum">
              <a:rPr lang="en-NZ"/>
              <a:pPr>
                <a:defRPr/>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A400A7D8-EEA1-4EB9-9BFD-2847EF7C250E}" type="datetimeFigureOut">
              <a:rPr lang="en-US"/>
              <a:pPr>
                <a:defRPr/>
              </a:pPr>
              <a:t>5/11/2009</a:t>
            </a:fld>
            <a:endParaRPr lang="en-NZ"/>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n-NZ"/>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C21B8B95-4A21-42FE-8898-2159950D9DB4}" type="slidenum">
              <a:rPr lang="en-NZ"/>
              <a:pPr>
                <a:defRPr/>
              </a:pPr>
              <a:t>‹#›</a:t>
            </a:fld>
            <a:endParaRPr lang="en-NZ"/>
          </a:p>
        </p:txBody>
      </p:sp>
    </p:spTree>
  </p:cSld>
  <p:clrMap bg1="lt1" tx1="dk1" bg2="lt2" tx2="dk2" accent1="accent1" accent2="accent2" accent3="accent3" accent4="accent4" accent5="accent5" accent6="accent6" hlink="hlink" folHlink="folHlink"/>
  <p:sldLayoutIdLst>
    <p:sldLayoutId id="2147483672" r:id="rId1"/>
    <p:sldLayoutId id="2147483668" r:id="rId2"/>
    <p:sldLayoutId id="2147483673" r:id="rId3"/>
    <p:sldLayoutId id="2147483674" r:id="rId4"/>
    <p:sldLayoutId id="2147483675" r:id="rId5"/>
    <p:sldLayoutId id="2147483676" r:id="rId6"/>
    <p:sldLayoutId id="2147483669" r:id="rId7"/>
    <p:sldLayoutId id="2147483677" r:id="rId8"/>
    <p:sldLayoutId id="2147483678" r:id="rId9"/>
    <p:sldLayoutId id="2147483670" r:id="rId10"/>
    <p:sldLayoutId id="214748367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C:\Documents%20and%20Settings\Educator\Desktop\St%20Marys\video.wmv"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Documents%20and%20Settings\Educator\Desktop\evo.wmv"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49" y="5018084"/>
            <a:ext cx="7772400" cy="1829761"/>
          </a:xfrm>
        </p:spPr>
        <p:txBody>
          <a:bodyPr/>
          <a:lstStyle/>
          <a:p>
            <a:pPr eaLnBrk="1" fontAlgn="auto" hangingPunct="1">
              <a:spcAft>
                <a:spcPts val="0"/>
              </a:spcAft>
              <a:defRPr/>
            </a:pPr>
            <a:r>
              <a:rPr lang="en-NZ" dirty="0" smtClean="0"/>
              <a:t>ICT Staff Meeting</a:t>
            </a:r>
            <a:endParaRPr lang="en-NZ" dirty="0"/>
          </a:p>
        </p:txBody>
      </p:sp>
      <p:pic>
        <p:nvPicPr>
          <p:cNvPr id="13316" name="video.wmv">
            <a:hlinkClick r:id="" action="ppaction://media"/>
          </p:cNvPr>
          <p:cNvPicPr>
            <a:picLocks noRot="1" noChangeAspect="1" noChangeArrowheads="1"/>
          </p:cNvPicPr>
          <p:nvPr>
            <a:videoFile r:link="rId1"/>
          </p:nvPr>
        </p:nvPicPr>
        <p:blipFill>
          <a:blip r:embed="rId3"/>
          <a:srcRect/>
          <a:stretch>
            <a:fillRect/>
          </a:stretch>
        </p:blipFill>
        <p:spPr bwMode="auto">
          <a:xfrm>
            <a:off x="1187450" y="333375"/>
            <a:ext cx="6264275" cy="469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31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3316"/>
                                        </p:tgtEl>
                                      </p:cBhvr>
                                    </p:cmd>
                                  </p:childTnLst>
                                </p:cTn>
                              </p:par>
                            </p:childTnLst>
                          </p:cTn>
                        </p:par>
                      </p:childTnLst>
                    </p:cTn>
                  </p:par>
                </p:childTnLst>
              </p:cTn>
              <p:nextCondLst>
                <p:cond evt="onClick" delay="0">
                  <p:tgtEl>
                    <p:spTgt spid="13316"/>
                  </p:tgtEl>
                </p:cond>
              </p:nextCondLst>
            </p:seq>
            <p:video>
              <p:cMediaNode>
                <p:cTn id="7" fill="hold" display="0">
                  <p:stCondLst>
                    <p:cond delay="indefinite"/>
                  </p:stCondLst>
                  <p:endCondLst>
                    <p:cond evt="onNext" delay="0">
                      <p:tgtEl>
                        <p:sldTgt/>
                      </p:tgtEl>
                    </p:cond>
                    <p:cond evt="onPrev" delay="0">
                      <p:tgtEl>
                        <p:sldTgt/>
                      </p:tgtEl>
                    </p:cond>
                  </p:endCondLst>
                </p:cTn>
                <p:tgtEl>
                  <p:spTgt spid="13316"/>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NZ" dirty="0" smtClean="0"/>
              <a:t>Evolution of Dance</a:t>
            </a:r>
            <a:endParaRPr lang="en-NZ" dirty="0"/>
          </a:p>
        </p:txBody>
      </p:sp>
      <p:pic>
        <p:nvPicPr>
          <p:cNvPr id="21508" name="evo.wmv">
            <a:hlinkClick r:id="" action="ppaction://media"/>
          </p:cNvPr>
          <p:cNvPicPr>
            <a:picLocks noRot="1" noChangeAspect="1" noChangeArrowheads="1"/>
          </p:cNvPicPr>
          <p:nvPr>
            <a:videoFile r:link="rId1"/>
          </p:nvPr>
        </p:nvPicPr>
        <p:blipFill>
          <a:blip r:embed="rId3"/>
          <a:srcRect/>
          <a:stretch>
            <a:fillRect/>
          </a:stretch>
        </p:blipFill>
        <p:spPr bwMode="auto">
          <a:xfrm>
            <a:off x="2051050" y="1844675"/>
            <a:ext cx="4764088" cy="35734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50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1508"/>
                                        </p:tgtEl>
                                      </p:cBhvr>
                                    </p:cmd>
                                  </p:childTnLst>
                                </p:cTn>
                              </p:par>
                            </p:childTnLst>
                          </p:cTn>
                        </p:par>
                      </p:childTnLst>
                    </p:cTn>
                  </p:par>
                </p:childTnLst>
              </p:cTn>
              <p:nextCondLst>
                <p:cond evt="onClick" delay="0">
                  <p:tgtEl>
                    <p:spTgt spid="21508"/>
                  </p:tgtEl>
                </p:cond>
              </p:nextCondLst>
            </p:seq>
            <p:video>
              <p:cMediaNode>
                <p:cTn id="7" fill="hold" display="0">
                  <p:stCondLst>
                    <p:cond delay="indefinite"/>
                  </p:stCondLst>
                  <p:endCondLst>
                    <p:cond evt="onNext" delay="0">
                      <p:tgtEl>
                        <p:sldTgt/>
                      </p:tgtEl>
                    </p:cond>
                    <p:cond evt="onPrev" delay="0">
                      <p:tgtEl>
                        <p:sldTgt/>
                      </p:tgtEl>
                    </p:cond>
                  </p:endCondLst>
                </p:cTn>
                <p:tgtEl>
                  <p:spTgt spid="21508"/>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365760" indent="-256032" eaLnBrk="1" fontAlgn="auto" hangingPunct="1">
              <a:spcAft>
                <a:spcPts val="0"/>
              </a:spcAft>
              <a:buFont typeface="Wingdings 3"/>
              <a:buChar char=""/>
              <a:defRPr/>
            </a:pPr>
            <a:r>
              <a:rPr lang="en-NZ" b="1" dirty="0" smtClean="0">
                <a:hlinkClick r:id="" action="ppaction://hlinkshowjump?jump=nextslide"/>
              </a:rPr>
              <a:t>managing self</a:t>
            </a:r>
            <a:endParaRPr lang="en-NZ" dirty="0" smtClean="0"/>
          </a:p>
          <a:p>
            <a:pPr marL="365760" indent="-256032" eaLnBrk="1" fontAlgn="auto" hangingPunct="1">
              <a:spcAft>
                <a:spcPts val="0"/>
              </a:spcAft>
              <a:buFont typeface="Wingdings 3"/>
              <a:buChar char=""/>
              <a:defRPr/>
            </a:pPr>
            <a:r>
              <a:rPr lang="en-NZ" b="1" dirty="0" smtClean="0">
                <a:hlinkClick r:id="rId2" action="ppaction://hlinksldjump"/>
              </a:rPr>
              <a:t>relating to others </a:t>
            </a:r>
            <a:endParaRPr lang="en-NZ" dirty="0" smtClean="0"/>
          </a:p>
          <a:p>
            <a:pPr marL="365760" indent="-256032" eaLnBrk="1" fontAlgn="auto" hangingPunct="1">
              <a:spcAft>
                <a:spcPts val="0"/>
              </a:spcAft>
              <a:buFont typeface="Wingdings 3"/>
              <a:buChar char=""/>
              <a:defRPr/>
            </a:pPr>
            <a:r>
              <a:rPr lang="en-NZ" b="1" dirty="0" smtClean="0">
                <a:hlinkClick r:id="rId3" action="ppaction://hlinksldjump"/>
              </a:rPr>
              <a:t>participating and contributing</a:t>
            </a:r>
            <a:endParaRPr lang="en-NZ" dirty="0" smtClean="0"/>
          </a:p>
          <a:p>
            <a:pPr marL="365760" indent="-256032" eaLnBrk="1" fontAlgn="auto" hangingPunct="1">
              <a:spcAft>
                <a:spcPts val="0"/>
              </a:spcAft>
              <a:buFont typeface="Wingdings 3"/>
              <a:buChar char=""/>
              <a:defRPr/>
            </a:pPr>
            <a:r>
              <a:rPr lang="en-NZ" b="1" dirty="0" smtClean="0">
                <a:hlinkClick r:id="rId4" action="ppaction://hlinksldjump"/>
              </a:rPr>
              <a:t>thinking</a:t>
            </a:r>
            <a:r>
              <a:rPr lang="en-NZ" b="1" dirty="0" smtClean="0"/>
              <a:t> </a:t>
            </a:r>
            <a:endParaRPr lang="en-NZ" dirty="0" smtClean="0"/>
          </a:p>
          <a:p>
            <a:pPr marL="365760" indent="-256032" eaLnBrk="1" fontAlgn="auto" hangingPunct="1">
              <a:spcAft>
                <a:spcPts val="0"/>
              </a:spcAft>
              <a:buFont typeface="Wingdings 3"/>
              <a:buChar char=""/>
              <a:defRPr/>
            </a:pPr>
            <a:r>
              <a:rPr lang="en-NZ" b="1" dirty="0" smtClean="0"/>
              <a:t>using language, symbols, and texts.</a:t>
            </a:r>
          </a:p>
          <a:p>
            <a:pPr marL="365760" indent="-256032" eaLnBrk="1" fontAlgn="auto" hangingPunct="1">
              <a:spcAft>
                <a:spcPts val="0"/>
              </a:spcAft>
              <a:buFont typeface="Wingdings 3"/>
              <a:buChar char=""/>
              <a:defRPr/>
            </a:pPr>
            <a:endParaRPr lang="en-NZ" dirty="0" smtClean="0"/>
          </a:p>
          <a:p>
            <a:pPr marL="365760" indent="-256032" eaLnBrk="1" fontAlgn="auto" hangingPunct="1">
              <a:spcAft>
                <a:spcPts val="0"/>
              </a:spcAft>
              <a:buFont typeface="Wingdings 3"/>
              <a:buChar char=""/>
              <a:defRPr/>
            </a:pPr>
            <a:r>
              <a:rPr lang="en-NZ" dirty="0" smtClean="0"/>
              <a:t>For each learning area, students need specific help from their teachers as they learn: the specialist vocabulary associated with that area; how to read and understand its texts; how to communicate knowledge and ideas in appropriate ways. The English language is the medium for most learning in the New Zealand Curriculum, which means that the importance of literacy in English cannot be overstated.</a:t>
            </a:r>
          </a:p>
          <a:p>
            <a:pPr marL="365760" indent="-256032" eaLnBrk="1" fontAlgn="auto" hangingPunct="1">
              <a:spcAft>
                <a:spcPts val="0"/>
              </a:spcAft>
              <a:buFont typeface="Wingdings 3"/>
              <a:buChar char=""/>
              <a:defRPr/>
            </a:pPr>
            <a:endParaRPr lang="en-NZ" dirty="0"/>
          </a:p>
        </p:txBody>
      </p:sp>
      <p:sp>
        <p:nvSpPr>
          <p:cNvPr id="3" name="Title 2"/>
          <p:cNvSpPr>
            <a:spLocks noGrp="1"/>
          </p:cNvSpPr>
          <p:nvPr>
            <p:ph type="title"/>
          </p:nvPr>
        </p:nvSpPr>
        <p:spPr/>
        <p:txBody>
          <a:bodyPr/>
          <a:lstStyle/>
          <a:p>
            <a:pPr eaLnBrk="1" fontAlgn="auto" hangingPunct="1">
              <a:spcAft>
                <a:spcPts val="0"/>
              </a:spcAft>
              <a:defRPr/>
            </a:pPr>
            <a:r>
              <a:rPr lang="en-NZ" dirty="0" smtClean="0"/>
              <a:t>Key Competencies</a:t>
            </a:r>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365760" indent="-256032" eaLnBrk="1" fontAlgn="auto" hangingPunct="1">
              <a:spcAft>
                <a:spcPts val="0"/>
              </a:spcAft>
              <a:buFont typeface="Wingdings 3"/>
              <a:buChar char=""/>
              <a:defRPr/>
            </a:pPr>
            <a:r>
              <a:rPr lang="en-NZ" dirty="0" smtClean="0"/>
              <a:t>The New Zealand Curriculum identifies five key competencies:</a:t>
            </a:r>
          </a:p>
          <a:p>
            <a:pPr marL="365760" indent="-256032" eaLnBrk="1" fontAlgn="auto" hangingPunct="1">
              <a:spcAft>
                <a:spcPts val="0"/>
              </a:spcAft>
              <a:buFont typeface="Wingdings 3"/>
              <a:buChar char=""/>
              <a:defRPr/>
            </a:pPr>
            <a:r>
              <a:rPr lang="en-NZ" b="1" dirty="0" smtClean="0"/>
              <a:t>Managing self</a:t>
            </a:r>
            <a:endParaRPr lang="en-NZ" dirty="0" smtClean="0"/>
          </a:p>
          <a:p>
            <a:pPr marL="365760" indent="-256032" eaLnBrk="1" fontAlgn="auto" hangingPunct="1">
              <a:spcAft>
                <a:spcPts val="0"/>
              </a:spcAft>
              <a:buFont typeface="Wingdings 3"/>
              <a:buChar char=""/>
              <a:defRPr/>
            </a:pPr>
            <a:r>
              <a:rPr lang="en-NZ" dirty="0" smtClean="0"/>
              <a:t>Managing self involves self-motivation, a 'can-do' attitude, and the ability to establish personal goals, make plans, and set high standards for oneself. It is about students knowing who they are, where they come from, and where they fit in. Students who can manage themselves are enterprising, resourceful, reliable, and resilient. They act appropriately and are aware of the effects that their words and actions may have on others. They have strategies for meeting challenges and know when and how to follow someone's lead or to make their own, well-informed choices.</a:t>
            </a:r>
          </a:p>
          <a:p>
            <a:pPr marL="365760" indent="-256032" eaLnBrk="1" fontAlgn="auto" hangingPunct="1">
              <a:spcAft>
                <a:spcPts val="0"/>
              </a:spcAft>
              <a:buFont typeface="Wingdings 3"/>
              <a:buChar char=""/>
              <a:defRPr/>
            </a:pP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1"/>
          <p:cNvSpPr>
            <a:spLocks noGrp="1"/>
          </p:cNvSpPr>
          <p:nvPr>
            <p:ph idx="1"/>
          </p:nvPr>
        </p:nvSpPr>
        <p:spPr>
          <a:xfrm>
            <a:off x="457200" y="1481138"/>
            <a:ext cx="8229600" cy="4519612"/>
          </a:xfrm>
        </p:spPr>
        <p:txBody>
          <a:bodyPr/>
          <a:lstStyle/>
          <a:p>
            <a:pPr eaLnBrk="1" hangingPunct="1"/>
            <a:r>
              <a:rPr lang="en-NZ" smtClean="0"/>
              <a:t>Relating to others is about interacting effectively with a diverse range of people in a variety of contexts. The competency includes the ability to listen actively, recognise different points of view, negotiate, and share ideas. Students who relate well to others are likely to be open to new learning and able to take different roles in different situations. They know when it is appropriate to compete and when it is appropriate to co-operate.</a:t>
            </a:r>
          </a:p>
          <a:p>
            <a:pPr eaLnBrk="1" hangingPunct="1"/>
            <a:endParaRPr lang="en-NZ" smtClean="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NZ" dirty="0" smtClean="0"/>
              <a:t>Relating to others </a:t>
            </a:r>
            <a:br>
              <a:rPr lang="en-NZ" dirty="0" smtClean="0"/>
            </a:br>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marL="365760" indent="-256032" eaLnBrk="1" fontAlgn="auto" hangingPunct="1">
              <a:spcAft>
                <a:spcPts val="0"/>
              </a:spcAft>
              <a:buFont typeface="Wingdings 3"/>
              <a:buChar char=""/>
              <a:defRPr/>
            </a:pPr>
            <a:r>
              <a:rPr lang="en-NZ" dirty="0" smtClean="0"/>
              <a:t>Participating and contributing is about participating actively in local, national, and global communities. These communities may be based on kinship, interest, or culture and may be drawn together for purposes such as learning, work, or recreation. The competency includes a capacity to respond appropriately as a group member, to make connections to others, and to create opportunities for including people in group activities. Students who have developed ways of belonging in a range of contexts will have the confidence to participate and contribute actively in new roles. They understand the importance of balancing rights, roles, and responsibilities and of contributing to the quality and sustainability of social, physical, and economic environments.</a:t>
            </a:r>
          </a:p>
          <a:p>
            <a:pPr marL="365760" indent="-256032" eaLnBrk="1" fontAlgn="auto" hangingPunct="1">
              <a:spcAft>
                <a:spcPts val="0"/>
              </a:spcAft>
              <a:buFont typeface="Wingdings 3"/>
              <a:buChar char=""/>
              <a:defRPr/>
            </a:pPr>
            <a:endParaRPr lang="en-NZ" dirty="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NZ" dirty="0" smtClean="0"/>
              <a:t>Participating and contributing</a:t>
            </a:r>
            <a:br>
              <a:rPr lang="en-NZ" dirty="0" smtClean="0"/>
            </a:br>
            <a:endParaRPr lang="en-N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365760" indent="-256032" eaLnBrk="1" fontAlgn="auto" hangingPunct="1">
              <a:spcAft>
                <a:spcPts val="0"/>
              </a:spcAft>
              <a:buFont typeface="Wingdings 3"/>
              <a:buChar char=""/>
              <a:defRPr/>
            </a:pPr>
            <a:r>
              <a:rPr lang="en-NZ" dirty="0" smtClean="0"/>
              <a:t>Thinking is about using creative, critical, </a:t>
            </a:r>
            <a:r>
              <a:rPr lang="en-NZ" dirty="0" err="1" smtClean="0"/>
              <a:t>metacognitive</a:t>
            </a:r>
            <a:r>
              <a:rPr lang="en-NZ" dirty="0" smtClean="0"/>
              <a:t>, and reflective processes to make sense of and question information, experiences, and ideas. These processes can be applied to research, organisation, and evaluation for all kinds of purposes; developing understanding, making decisions, shaping actions, or constructing knowledge. Intellectual curiosity is at the heart of this competency. Students who have well-developed thinking and problem-solving skills are active seekers, users, and creators of knowledge. They reflect on their own learning, draw on personal knowledge and intuitions, ask questions, and challenge the basis of assumptions and perceptions.</a:t>
            </a:r>
          </a:p>
          <a:p>
            <a:pPr marL="365760" indent="-256032" eaLnBrk="1" fontAlgn="auto" hangingPunct="1">
              <a:spcAft>
                <a:spcPts val="0"/>
              </a:spcAft>
              <a:buFont typeface="Wingdings 3"/>
              <a:buChar char=""/>
              <a:defRPr/>
            </a:pPr>
            <a:endParaRPr lang="en-NZ" dirty="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NZ" dirty="0" smtClean="0"/>
              <a:t>Thinking </a:t>
            </a:r>
            <a:br>
              <a:rPr lang="en-NZ" dirty="0" smtClean="0"/>
            </a:br>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365760" indent="-256032" eaLnBrk="1" fontAlgn="auto" hangingPunct="1">
              <a:spcAft>
                <a:spcPts val="0"/>
              </a:spcAft>
              <a:buFont typeface="Wingdings 3"/>
              <a:buChar char=""/>
              <a:defRPr/>
            </a:pPr>
            <a:r>
              <a:rPr lang="en-NZ" dirty="0" smtClean="0"/>
              <a:t>Using language, symbols, and texts is about working with and making meaning of the codes in which knowledge is expressed. Languages and symbols are systems for representing and communicating information, experiences, and ideas. People use languages and symbols to produce texts of all kinds: written, spoken, and visual; informative and imaginative; informal and formal; mathematical, scientific, and technological. Students who are competent users of languages and symbols can interpret and use words, number, images, movement, metaphor, and technologies in a range of contexts. They recognise how choices of language and symbol affect people's understanding and the ways in which they respond to communications. They use ICT confidently to overcome barriers to communication, access information, and interact with others. Each learning area has its own language or languages. By learning to use them, students become able to think in different ways, access new areas of knowledge, and see their world from new perspectives.  Mathematics is one of these languages. By learning it, students are able to discover, express, and explore the relationships to be found in quantities, space, and data. Numeracy is the ability to understand and communicate information and ideas using this language.</a:t>
            </a:r>
          </a:p>
          <a:p>
            <a:pPr marL="365760" indent="-256032" eaLnBrk="1" fontAlgn="auto" hangingPunct="1">
              <a:spcAft>
                <a:spcPts val="0"/>
              </a:spcAft>
              <a:buFont typeface="Wingdings 3"/>
              <a:buChar char=""/>
              <a:defRPr/>
            </a:pPr>
            <a:endParaRPr lang="en-NZ" dirty="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NZ" dirty="0" smtClean="0"/>
              <a:t>Using language, symbols and texts </a:t>
            </a:r>
            <a:br>
              <a:rPr lang="en-NZ" dirty="0" smtClean="0"/>
            </a:br>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1"/>
          <p:cNvSpPr>
            <a:spLocks noGrp="1"/>
          </p:cNvSpPr>
          <p:nvPr>
            <p:ph idx="1"/>
          </p:nvPr>
        </p:nvSpPr>
        <p:spPr/>
        <p:txBody>
          <a:bodyPr/>
          <a:lstStyle/>
          <a:p>
            <a:pPr eaLnBrk="1" hangingPunct="1"/>
            <a:r>
              <a:rPr lang="en-NZ" smtClean="0"/>
              <a:t>Comic Life, Digital Camera</a:t>
            </a:r>
          </a:p>
          <a:p>
            <a:pPr eaLnBrk="1" hangingPunct="1"/>
            <a:r>
              <a:rPr lang="en-NZ" smtClean="0"/>
              <a:t>Students will work alone or in groups to create a comic. (RO)</a:t>
            </a:r>
          </a:p>
          <a:p>
            <a:pPr eaLnBrk="1" hangingPunct="1"/>
            <a:r>
              <a:rPr lang="en-NZ" smtClean="0">
                <a:solidFill>
                  <a:srgbClr val="FF0000"/>
                </a:solidFill>
              </a:rPr>
              <a:t>Will we use our theme?</a:t>
            </a:r>
          </a:p>
          <a:p>
            <a:pPr eaLnBrk="1" hangingPunct="1"/>
            <a:r>
              <a:rPr lang="en-NZ" smtClean="0"/>
              <a:t>Work with Grant to learn the programme.</a:t>
            </a:r>
          </a:p>
          <a:p>
            <a:pPr eaLnBrk="1" hangingPunct="1"/>
            <a:r>
              <a:rPr lang="en-NZ" smtClean="0"/>
              <a:t>Problems: Computer numbers? </a:t>
            </a:r>
          </a:p>
          <a:p>
            <a:pPr eaLnBrk="1" hangingPunct="1"/>
            <a:r>
              <a:rPr lang="en-NZ" smtClean="0"/>
              <a:t>Assess? </a:t>
            </a:r>
            <a:r>
              <a:rPr lang="en-NZ" smtClean="0">
                <a:hlinkClick r:id="rId2" action="ppaction://hlinksldjump"/>
              </a:rPr>
              <a:t>Our goal we have to report on</a:t>
            </a:r>
            <a:endParaRPr lang="en-NZ" smtClean="0"/>
          </a:p>
          <a:p>
            <a:pPr eaLnBrk="1" hangingPunct="1"/>
            <a:r>
              <a:rPr lang="en-NZ" smtClean="0"/>
              <a:t>How can we integrate the other key competencies. Think about it and add to list.</a:t>
            </a:r>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NZ" dirty="0" smtClean="0"/>
              <a:t>Which Key Competency will we focus on?</a:t>
            </a:r>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p:cNvSpPr>
          <p:nvPr>
            <p:ph type="body" idx="1"/>
          </p:nvPr>
        </p:nvSpPr>
        <p:spPr>
          <a:xfrm>
            <a:off x="468313" y="476250"/>
            <a:ext cx="8229600" cy="4525963"/>
          </a:xfrm>
        </p:spPr>
        <p:txBody>
          <a:bodyPr/>
          <a:lstStyle/>
          <a:p>
            <a:pPr eaLnBrk="1" hangingPunct="1">
              <a:lnSpc>
                <a:spcPct val="90000"/>
              </a:lnSpc>
            </a:pPr>
            <a:endParaRPr lang="en-NZ" sz="2300" smtClean="0"/>
          </a:p>
          <a:p>
            <a:pPr>
              <a:lnSpc>
                <a:spcPct val="90000"/>
              </a:lnSpc>
            </a:pPr>
            <a:r>
              <a:rPr lang="en-NZ" sz="2300" smtClean="0"/>
              <a:t>Need to be able to define.</a:t>
            </a:r>
          </a:p>
          <a:p>
            <a:pPr>
              <a:lnSpc>
                <a:spcPct val="90000"/>
              </a:lnSpc>
            </a:pPr>
            <a:r>
              <a:rPr lang="en-NZ" sz="2300" smtClean="0"/>
              <a:t>Show evidence programmes incorporate use of kc</a:t>
            </a:r>
          </a:p>
          <a:p>
            <a:pPr>
              <a:lnSpc>
                <a:spcPct val="90000"/>
              </a:lnSpc>
            </a:pPr>
            <a:r>
              <a:rPr lang="en-NZ" sz="2300" smtClean="0"/>
              <a:t>How to select and use ICT tools which foster development of Kc</a:t>
            </a:r>
          </a:p>
          <a:p>
            <a:pPr>
              <a:lnSpc>
                <a:spcPct val="90000"/>
              </a:lnSpc>
            </a:pPr>
            <a:r>
              <a:rPr lang="en-NZ" sz="2300" smtClean="0"/>
              <a:t> </a:t>
            </a:r>
          </a:p>
          <a:p>
            <a:pPr eaLnBrk="1" hangingPunct="1">
              <a:lnSpc>
                <a:spcPct val="90000"/>
              </a:lnSpc>
            </a:pPr>
            <a:endParaRPr lang="en-NZ" sz="2300" smtClean="0"/>
          </a:p>
          <a:p>
            <a:pPr eaLnBrk="1" hangingPunct="1">
              <a:lnSpc>
                <a:spcPct val="90000"/>
              </a:lnSpc>
            </a:pPr>
            <a:endParaRPr lang="en-NZ" sz="2300" smtClean="0"/>
          </a:p>
          <a:p>
            <a:pPr eaLnBrk="1" hangingPunct="1">
              <a:lnSpc>
                <a:spcPct val="90000"/>
              </a:lnSpc>
            </a:pPr>
            <a:r>
              <a:rPr lang="en-NZ" sz="2300" smtClean="0"/>
              <a:t>Questionnaire</a:t>
            </a:r>
          </a:p>
          <a:p>
            <a:pPr eaLnBrk="1" hangingPunct="1">
              <a:lnSpc>
                <a:spcPct val="90000"/>
              </a:lnSpc>
            </a:pPr>
            <a:r>
              <a:rPr lang="en-NZ" sz="2300" smtClean="0"/>
              <a:t>2 ICT Tech angels from each room, lunchtime sessions</a:t>
            </a:r>
          </a:p>
          <a:p>
            <a:pPr eaLnBrk="1" hangingPunct="1">
              <a:lnSpc>
                <a:spcPct val="90000"/>
              </a:lnSpc>
            </a:pPr>
            <a:r>
              <a:rPr lang="en-NZ" sz="2300" smtClean="0"/>
              <a:t>You tube converter</a:t>
            </a:r>
          </a:p>
          <a:p>
            <a:pPr eaLnBrk="1" hangingPunct="1">
              <a:lnSpc>
                <a:spcPct val="90000"/>
              </a:lnSpc>
              <a:buFont typeface="Wingdings 3" pitchFamily="18" charset="2"/>
              <a:buNone/>
            </a:pPr>
            <a:endParaRPr lang="en-NZ" sz="2300" smtClean="0"/>
          </a:p>
          <a:p>
            <a:pPr>
              <a:lnSpc>
                <a:spcPct val="90000"/>
              </a:lnSpc>
            </a:pPr>
            <a:endParaRPr lang="en-GB" sz="230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222</TotalTime>
  <Words>737</Words>
  <Application>Microsoft Office PowerPoint</Application>
  <PresentationFormat>On-screen Show (4:3)</PresentationFormat>
  <Paragraphs>31</Paragraphs>
  <Slides>10</Slides>
  <Notes>0</Notes>
  <HiddenSlides>0</HiddenSlides>
  <MMClips>2</MMClips>
  <ScaleCrop>false</ScaleCrop>
  <HeadingPairs>
    <vt:vector size="6" baseType="variant">
      <vt:variant>
        <vt:lpstr>Fonts Used</vt:lpstr>
      </vt:variant>
      <vt:variant>
        <vt:i4>6</vt:i4>
      </vt:variant>
      <vt:variant>
        <vt:lpstr>Design Template</vt:lpstr>
      </vt:variant>
      <vt:variant>
        <vt:i4>8</vt:i4>
      </vt:variant>
      <vt:variant>
        <vt:lpstr>Slide Titles</vt:lpstr>
      </vt:variant>
      <vt:variant>
        <vt:i4>10</vt:i4>
      </vt:variant>
    </vt:vector>
  </HeadingPairs>
  <TitlesOfParts>
    <vt:vector size="24" baseType="lpstr">
      <vt:lpstr>Arial</vt:lpstr>
      <vt:lpstr>Lucida Sans Unicode</vt:lpstr>
      <vt:lpstr>Wingdings 3</vt:lpstr>
      <vt:lpstr>Verdana</vt:lpstr>
      <vt:lpstr>Wingdings 2</vt:lpstr>
      <vt:lpstr>Calibri</vt:lpstr>
      <vt:lpstr>Concourse</vt:lpstr>
      <vt:lpstr>Concourse</vt:lpstr>
      <vt:lpstr>Concourse</vt:lpstr>
      <vt:lpstr>Concourse</vt:lpstr>
      <vt:lpstr>Concourse</vt:lpstr>
      <vt:lpstr>Concourse</vt:lpstr>
      <vt:lpstr>Concourse</vt:lpstr>
      <vt:lpstr>Concourse</vt:lpstr>
      <vt:lpstr>Slide 1</vt:lpstr>
      <vt:lpstr>Slide 2</vt:lpstr>
      <vt:lpstr>Slide 3</vt:lpstr>
      <vt:lpstr>Slide 4</vt:lpstr>
      <vt:lpstr>Slide 5</vt:lpstr>
      <vt:lpstr>Slide 6</vt:lpstr>
      <vt:lpstr>Slide 7</vt:lpstr>
      <vt:lpstr>Slide 8</vt:lpstr>
      <vt:lpstr>Slide 9</vt:lpstr>
      <vt:lpstr>Slide 10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ICT Staff Meeting</dc:title>
  <dc:creator>Kate</dc:creator>
  <cp:lastModifiedBy>Ministry of Education</cp:lastModifiedBy>
  <cp:revision>8</cp:revision>
  <dcterms:created xsi:type="dcterms:W3CDTF">2009-04-30T07:28:06Z</dcterms:created>
  <dcterms:modified xsi:type="dcterms:W3CDTF">2009-05-11T02:53:42Z</dcterms:modified>
</cp:coreProperties>
</file>